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00" r:id="rId2"/>
    <p:sldId id="505" r:id="rId3"/>
    <p:sldId id="526" r:id="rId4"/>
    <p:sldId id="646" r:id="rId5"/>
    <p:sldId id="645" r:id="rId6"/>
    <p:sldId id="644" r:id="rId7"/>
    <p:sldId id="642" r:id="rId8"/>
    <p:sldId id="641" r:id="rId9"/>
    <p:sldId id="638" r:id="rId10"/>
    <p:sldId id="639" r:id="rId11"/>
    <p:sldId id="637" r:id="rId12"/>
    <p:sldId id="64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3087" autoAdjust="0"/>
  </p:normalViewPr>
  <p:slideViewPr>
    <p:cSldViewPr>
      <p:cViewPr varScale="1">
        <p:scale>
          <a:sx n="101" d="100"/>
          <a:sy n="101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improve global and national maternal 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</a:t>
            </a:r>
            <a:r>
              <a:rPr lang="en-US" sz="2400" dirty="0" smtClean="0"/>
              <a:t>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</a:t>
            </a:r>
            <a:r>
              <a:rPr lang="en-US" sz="2400" dirty="0" smtClean="0"/>
              <a:t>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Features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esponse variable: Maternal Mortality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Features and median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710995"/>
              </p:ext>
            </p:extLst>
          </p:nvPr>
        </p:nvGraphicFramePr>
        <p:xfrm>
          <a:off x="4953000" y="3048000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Worksheet" r:id="rId3" imgW="2029015" imgH="2105094" progId="Excel.Sheet.12">
                  <p:embed/>
                </p:oleObj>
              </mc:Choice>
              <mc:Fallback>
                <p:oleObj name="Worksheet" r:id="rId3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0" y="3048000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6575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Variable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474350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3" imgW="8639146" imgH="1152318" progId="Excel.Sheet.12">
                  <p:embed/>
                </p:oleObj>
              </mc:Choice>
              <mc:Fallback>
                <p:oleObj name="Worksheet" r:id="rId3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  <a:endParaRPr lang="en-US" sz="105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Evaluation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837" y="3200400"/>
            <a:ext cx="8639175" cy="304698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</a:t>
            </a:r>
            <a:r>
              <a:rPr lang="en-US" sz="2400" dirty="0" smtClean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 models were able to improve 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model performs 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</a:t>
            </a:r>
            <a:r>
              <a:rPr lang="en-US" sz="2400" dirty="0" err="1"/>
              <a:t>regressor</a:t>
            </a:r>
            <a:r>
              <a:rPr lang="en-US" sz="2400" dirty="0"/>
              <a:t> model is the only model run that produces rate predictions.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the number of demographics improves model accuracy in most cases.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" y="2087940"/>
            <a:ext cx="857250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Hypothesis</a:t>
            </a:r>
            <a:r>
              <a:rPr lang="en-US" sz="1600" dirty="0"/>
              <a:t>: Safe access to abortion and Women's education will be strong predictors of maternal mortality rates and main targets for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1: Safe access to abortion will not be a predictor of maternal mortality rates - ACCEPTED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2: Women's education will not be a predictor of maternal mortality rates - REJECTED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4516904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47650" y="1510159"/>
            <a:ext cx="85725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Conclusions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34950" y="3962400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35543</TotalTime>
  <Words>939</Words>
  <Application>Microsoft Office PowerPoint</Application>
  <PresentationFormat>On-screen Show (4:3)</PresentationFormat>
  <Paragraphs>109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Helvetica Neue</vt:lpstr>
      <vt:lpstr>Office Theme</vt:lpstr>
      <vt:lpstr>Microsoft Excel 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Conclusions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576</cp:revision>
  <dcterms:created xsi:type="dcterms:W3CDTF">2014-03-08T07:25:59Z</dcterms:created>
  <dcterms:modified xsi:type="dcterms:W3CDTF">2016-11-29T07:23:12Z</dcterms:modified>
</cp:coreProperties>
</file>